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5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0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80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99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55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949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8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0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6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4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87011-710E-4E99-A3C4-C14EA00AC4D2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478EC-A60F-4742-9E9E-AA1CE0A63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3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Introduction to Life 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Support Systems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Katterman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232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Life Support Systems for Bathroom use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5755"/>
            <a:ext cx="10515600" cy="914400"/>
          </a:xfrm>
        </p:spPr>
        <p:txBody>
          <a:bodyPr/>
          <a:lstStyle/>
          <a:p>
            <a:r>
              <a:rPr lang="en-US" dirty="0" smtClean="0"/>
              <a:t>REQUIREMENTS and LIFE SUPPORT SYSTEMS needed for going to the bathroom on the Space Station.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35" y="2397774"/>
            <a:ext cx="2532961" cy="2669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448" y="5541484"/>
            <a:ext cx="3286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BATHROOM FUNCTIONS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320" y="2143615"/>
            <a:ext cx="2761727" cy="755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30478" y="2983045"/>
            <a:ext cx="41423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Process and dispose of human solid wastes appropriately.</a:t>
            </a:r>
          </a:p>
          <a:p>
            <a:r>
              <a:rPr lang="en-US" sz="2400" dirty="0" smtClean="0"/>
              <a:t>2. Recycle and reuse water from urine.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94" y="2155830"/>
            <a:ext cx="3755461" cy="749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38735" y="3136095"/>
            <a:ext cx="3549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Waste Management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Water Recovery and </a:t>
            </a:r>
          </a:p>
          <a:p>
            <a:r>
              <a:rPr lang="en-US" sz="2800" dirty="0" smtClean="0"/>
              <a:t>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623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Life Support Systems for Exercising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5923"/>
            <a:ext cx="10515600" cy="4921040"/>
          </a:xfrm>
        </p:spPr>
        <p:txBody>
          <a:bodyPr/>
          <a:lstStyle/>
          <a:p>
            <a:r>
              <a:rPr lang="en-US" dirty="0" smtClean="0"/>
              <a:t>REQUIREMENTS and LIFE SUPPORT SYSTEMS needed for exercising on the Space Station.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4" y="2601529"/>
            <a:ext cx="2619375" cy="2488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78805" y="5592188"/>
            <a:ext cx="220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EXERCISING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57" y="2121580"/>
            <a:ext cx="2761727" cy="755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07596" y="3075853"/>
            <a:ext cx="40321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Right amount of oxygen 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nd other gases.</a:t>
            </a:r>
          </a:p>
          <a:p>
            <a:r>
              <a:rPr lang="en-US" sz="2400" dirty="0" smtClean="0"/>
              <a:t>2. Air is clean with no </a:t>
            </a:r>
          </a:p>
          <a:p>
            <a:r>
              <a:rPr lang="en-US" sz="2400" dirty="0" smtClean="0"/>
              <a:t>Contaminants.</a:t>
            </a:r>
          </a:p>
          <a:p>
            <a:r>
              <a:rPr lang="en-US" sz="2400" dirty="0" smtClean="0"/>
              <a:t>3. Has proper temperature</a:t>
            </a:r>
          </a:p>
          <a:p>
            <a:r>
              <a:rPr lang="en-US" sz="2400" dirty="0" smtClean="0"/>
              <a:t>And humidity.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769" y="2121580"/>
            <a:ext cx="3755461" cy="749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39769" y="3194892"/>
            <a:ext cx="33592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1. Oxygen Generation</a:t>
            </a:r>
          </a:p>
          <a:p>
            <a:r>
              <a:rPr lang="en-US" sz="2800" dirty="0" smtClean="0"/>
              <a:t>2. Temperature and</a:t>
            </a:r>
          </a:p>
          <a:p>
            <a:r>
              <a:rPr lang="en-US" sz="2800" dirty="0" smtClean="0"/>
              <a:t>Humidity Control</a:t>
            </a:r>
          </a:p>
          <a:p>
            <a:r>
              <a:rPr lang="en-US" sz="2800" dirty="0" smtClean="0"/>
              <a:t>3. Air Revitalization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71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NASA Environmental Control &amp; Life Support </a:t>
            </a:r>
            <a:r>
              <a:rPr lang="en-US" b="1" dirty="0" smtClean="0"/>
              <a:t>System</a:t>
            </a:r>
            <a:br>
              <a:rPr lang="en-US" b="1" dirty="0" smtClean="0"/>
            </a:br>
            <a:r>
              <a:rPr lang="en-US" b="1" dirty="0" smtClean="0"/>
              <a:t>(ECLSS)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2457" y="1280160"/>
            <a:ext cx="6617746" cy="45935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Will experiment with </a:t>
            </a:r>
            <a:r>
              <a:rPr lang="en-US" dirty="0" smtClean="0"/>
              <a:t>science concepts related to systems </a:t>
            </a:r>
            <a:r>
              <a:rPr lang="en-US" dirty="0"/>
              <a:t>that support astronauts in outer space.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Outer space is inhospitable – doesn’t support life by itself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ECLSS is a system </a:t>
            </a:r>
            <a:r>
              <a:rPr lang="en-US" dirty="0" smtClean="0"/>
              <a:t>that </a:t>
            </a:r>
            <a:r>
              <a:rPr lang="en-US" dirty="0"/>
              <a:t>provides astronauts with the atmosphere to conduct life essential activities on the International Space Station.</a:t>
            </a:r>
          </a:p>
          <a:p>
            <a:endParaRPr lang="en-US" dirty="0"/>
          </a:p>
        </p:txBody>
      </p:sp>
      <p:pic>
        <p:nvPicPr>
          <p:cNvPr id="1028" name="Picture 4" descr="https://www.nasa.gov/sites/default/files/styles/image_card_4x3_ratio/public/thumbnails/image/s31-03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749" y="1753495"/>
            <a:ext cx="3403899" cy="34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5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Life Support Systems overall description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227"/>
            <a:ext cx="10515600" cy="947450"/>
          </a:xfrm>
        </p:spPr>
        <p:txBody>
          <a:bodyPr/>
          <a:lstStyle/>
          <a:p>
            <a:r>
              <a:rPr lang="en-US" dirty="0" smtClean="0"/>
              <a:t>The ISS Life Support Systems can be associated with their Earth related system functions.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51" y="2592721"/>
            <a:ext cx="2159305" cy="17847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643" y="4568498"/>
            <a:ext cx="29525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Water Recovery and </a:t>
            </a:r>
          </a:p>
          <a:p>
            <a:pPr algn="ctr"/>
            <a:r>
              <a:rPr lang="en-US" sz="2000" b="1" dirty="0" smtClean="0"/>
              <a:t>Management </a:t>
            </a:r>
            <a:r>
              <a:rPr lang="en-US" sz="2000" dirty="0" smtClean="0"/>
              <a:t>– Providing clean potable water and being able to recycle, reuse and conserve it.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662" y="2592720"/>
            <a:ext cx="2292425" cy="17847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5263" y="4568498"/>
            <a:ext cx="30186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Air Revitalization – </a:t>
            </a:r>
            <a:r>
              <a:rPr lang="en-US" sz="2000" dirty="0" smtClean="0"/>
              <a:t>Ensures that the air you breathe is clean. It should contain no contaminants and low amounts of carbon dioxide. 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61" y="2592720"/>
            <a:ext cx="2153795" cy="17847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81985" y="4568498"/>
            <a:ext cx="2876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Atmospheric Control and</a:t>
            </a:r>
          </a:p>
          <a:p>
            <a:pPr algn="ctr"/>
            <a:r>
              <a:rPr lang="en-US" sz="2000" b="1" dirty="0" smtClean="0"/>
              <a:t>Supply –</a:t>
            </a:r>
            <a:r>
              <a:rPr lang="en-US" sz="2000" dirty="0" smtClean="0"/>
              <a:t> Ensures the right amounts of oxygen, nitrogen and other gases are in the air.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9994" y="2592720"/>
            <a:ext cx="2047875" cy="17847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34505" y="4568498"/>
            <a:ext cx="2876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Waste Management –</a:t>
            </a:r>
            <a:r>
              <a:rPr lang="en-US" sz="2000" dirty="0" smtClean="0"/>
              <a:t> Gives the proper allocation and disposal of human solid wastes (poop).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10100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Life Support Systems overall description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4227"/>
            <a:ext cx="10515600" cy="947450"/>
          </a:xfrm>
        </p:spPr>
        <p:txBody>
          <a:bodyPr/>
          <a:lstStyle/>
          <a:p>
            <a:r>
              <a:rPr lang="en-US" dirty="0" smtClean="0"/>
              <a:t>The ISS Life Support Systems can be associated with their Earth related system functions.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4643" y="4568498"/>
            <a:ext cx="2952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Temperature and Humidity Control </a:t>
            </a:r>
            <a:r>
              <a:rPr lang="en-US" sz="2000" dirty="0" smtClean="0"/>
              <a:t>– The proper air temperature and humidity are in the appropriate range similar to indoor places.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25263" y="4568498"/>
            <a:ext cx="30186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Oxygen Generation – </a:t>
            </a:r>
            <a:r>
              <a:rPr lang="en-US" sz="2000" dirty="0" smtClean="0"/>
              <a:t>You can make oxygen through the process of </a:t>
            </a:r>
            <a:r>
              <a:rPr lang="en-US" sz="2000" b="1" dirty="0" smtClean="0"/>
              <a:t>Electrolysis. </a:t>
            </a:r>
            <a:r>
              <a:rPr lang="en-US" sz="2000" dirty="0" smtClean="0"/>
              <a:t>Electrical energy creates both the gases of Hydrogen and Oxygen from water.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81985" y="4568498"/>
            <a:ext cx="28763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Sabatier System –</a:t>
            </a:r>
            <a:r>
              <a:rPr lang="en-US" sz="2000" dirty="0" smtClean="0"/>
              <a:t> The input of carbon dioxide and hydrogen creates water and methane through a reactor.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34505" y="4568498"/>
            <a:ext cx="28763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Food Storage and Preparation –</a:t>
            </a:r>
            <a:r>
              <a:rPr lang="en-US" sz="2000" dirty="0" smtClean="0"/>
              <a:t> Ensures that your foods are properly prepared to be stored and then hydrated to be later eaten.</a:t>
            </a:r>
            <a:endParaRPr lang="en-US" sz="2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3" y="2592720"/>
            <a:ext cx="2396849" cy="17847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01" y="2592719"/>
            <a:ext cx="2322945" cy="17847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489" y="2592717"/>
            <a:ext cx="2195909" cy="1784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27" y="2592717"/>
            <a:ext cx="2243481" cy="186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6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685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Life Essential Processes &amp;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5615"/>
            <a:ext cx="7262308" cy="4799984"/>
          </a:xfrm>
        </p:spPr>
        <p:txBody>
          <a:bodyPr/>
          <a:lstStyle/>
          <a:p>
            <a:r>
              <a:rPr lang="en-US" dirty="0"/>
              <a:t>What essential life processes (things that you have to do to live) and activities do astronauts require so that they can work in outer space?</a:t>
            </a:r>
          </a:p>
          <a:p>
            <a:pPr marL="0" indent="0" algn="ctr">
              <a:buNone/>
            </a:pPr>
            <a:r>
              <a:rPr lang="en-US" dirty="0"/>
              <a:t>(Can you guess the </a:t>
            </a:r>
            <a:r>
              <a:rPr lang="en-US" dirty="0" smtClean="0"/>
              <a:t>6 </a:t>
            </a:r>
            <a:r>
              <a:rPr lang="en-US" dirty="0"/>
              <a:t>that I picked out?)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177515" y="3217574"/>
          <a:ext cx="6583678" cy="2017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1839">
                  <a:extLst>
                    <a:ext uri="{9D8B030D-6E8A-4147-A177-3AD203B41FA5}">
                      <a16:colId xmlns:a16="http://schemas.microsoft.com/office/drawing/2014/main" val="4121183321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021147320"/>
                    </a:ext>
                  </a:extLst>
                </a:gridCol>
              </a:tblGrid>
              <a:tr h="6723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795427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030263"/>
                  </a:ext>
                </a:extLst>
              </a:tr>
              <a:tr h="67235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256110"/>
                  </a:ext>
                </a:extLst>
              </a:tr>
            </a:tbl>
          </a:graphicData>
        </a:graphic>
      </p:graphicFrame>
      <p:pic>
        <p:nvPicPr>
          <p:cNvPr id="2050" name="Picture 2" descr="https://www.nasa.gov/sites/default/files/styles/image_card_4x3_ratio/public/thumbnails/image/09017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823" y="2186857"/>
            <a:ext cx="2758888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2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1646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Life Support Systems for Breathing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0130" y="1277781"/>
            <a:ext cx="10515600" cy="8294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REQUIREMENTS and LIFE SUPPORT SYSTEMS to create an environment for proper breathing.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53" y="2397509"/>
            <a:ext cx="2333590" cy="2485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9486" y="5365214"/>
            <a:ext cx="1915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BREATHING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62669" y="2397509"/>
            <a:ext cx="253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Requirements :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57278" y="3041738"/>
            <a:ext cx="3944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1. Right amount of </a:t>
            </a:r>
            <a:r>
              <a:rPr lang="en-US" sz="2400" b="1" dirty="0" smtClean="0"/>
              <a:t>oxygen </a:t>
            </a:r>
            <a:r>
              <a:rPr lang="en-US" sz="2400" dirty="0" smtClean="0"/>
              <a:t>and </a:t>
            </a:r>
            <a:r>
              <a:rPr lang="en-US" sz="2400" b="1" dirty="0" smtClean="0"/>
              <a:t>nitrogen</a:t>
            </a:r>
            <a:r>
              <a:rPr lang="en-US" sz="2400" dirty="0" smtClean="0"/>
              <a:t> in the air.</a:t>
            </a:r>
          </a:p>
          <a:p>
            <a:pPr algn="ctr"/>
            <a:r>
              <a:rPr lang="en-US" sz="2400" dirty="0" smtClean="0"/>
              <a:t>2. The ability to create your own </a:t>
            </a:r>
            <a:r>
              <a:rPr lang="en-US" sz="2400" b="1" dirty="0" smtClean="0"/>
              <a:t>supply of oxygen</a:t>
            </a:r>
            <a:r>
              <a:rPr lang="en-US" sz="2400" dirty="0" smtClean="0"/>
              <a:t>.</a:t>
            </a:r>
          </a:p>
          <a:p>
            <a:pPr algn="ctr"/>
            <a:r>
              <a:rPr lang="en-US" sz="2400" dirty="0" smtClean="0"/>
              <a:t>3. Removal of </a:t>
            </a:r>
            <a:r>
              <a:rPr lang="en-US" sz="2400" b="1" dirty="0" smtClean="0"/>
              <a:t>carbon dioxide </a:t>
            </a:r>
            <a:r>
              <a:rPr lang="en-US" sz="2400" dirty="0" smtClean="0"/>
              <a:t>from the air.</a:t>
            </a:r>
          </a:p>
          <a:p>
            <a:pPr algn="ctr"/>
            <a:r>
              <a:rPr lang="en-US" sz="2400" dirty="0" smtClean="0"/>
              <a:t>4. Making sure there is </a:t>
            </a:r>
            <a:r>
              <a:rPr lang="en-US" sz="2400" b="1" dirty="0" smtClean="0"/>
              <a:t>clean air </a:t>
            </a:r>
            <a:r>
              <a:rPr lang="en-US" sz="2400" dirty="0" smtClean="0"/>
              <a:t>with no contaminants.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65044" y="2397509"/>
            <a:ext cx="3621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smtClean="0"/>
              <a:t>Life Support Systems : 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09756" y="3041738"/>
            <a:ext cx="313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Atmospheric Control and Supply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Oxygen Generation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Air Revitalization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078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944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Life Support System for Eating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3041"/>
            <a:ext cx="10515600" cy="947451"/>
          </a:xfrm>
        </p:spPr>
        <p:txBody>
          <a:bodyPr/>
          <a:lstStyle/>
          <a:p>
            <a:r>
              <a:rPr lang="en-US" dirty="0" smtClean="0"/>
              <a:t>REQUIREMENTS and LIFE SUPPORT SYSTEM needed for Eating on the space station.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4" y="2588963"/>
            <a:ext cx="2306587" cy="2171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67034" y="5197768"/>
            <a:ext cx="1441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EATING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829371" y="2280492"/>
            <a:ext cx="253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Requirements : 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76100" y="2908452"/>
            <a:ext cx="46179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Food must be </a:t>
            </a:r>
            <a:r>
              <a:rPr lang="en-US" sz="2400" b="1" dirty="0" smtClean="0"/>
              <a:t>dehydrated</a:t>
            </a:r>
            <a:r>
              <a:rPr lang="en-US" sz="2400" dirty="0" smtClean="0"/>
              <a:t> and properly packaged on Earth.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The food must be properly stored on the space station.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 system is needed to add hot water to hydrate the food.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The food must be kept warm before eaten.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351483" y="2332862"/>
            <a:ext cx="347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smtClean="0"/>
              <a:t>Life Support System : </a:t>
            </a:r>
            <a:endParaRPr lang="en-US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685677" y="3289282"/>
            <a:ext cx="28108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Food Storage and </a:t>
            </a:r>
          </a:p>
          <a:p>
            <a:pPr algn="ctr"/>
            <a:r>
              <a:rPr lang="en-US" sz="2800" dirty="0" smtClean="0"/>
              <a:t>Preparation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7756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Life Support System for Drinking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6093"/>
            <a:ext cx="10515600" cy="8482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REQUIREMENTS and LIFE SUPPORT SYSTEM needed for Drinking on the space station.</a:t>
            </a:r>
          </a:p>
          <a:p>
            <a:endParaRPr lang="en-US" dirty="0"/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CA41D518-6996-45EE-810B-6BECA7838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33033"/>
            <a:ext cx="2896518" cy="2258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2674" y="5310247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DRINKING</a:t>
            </a:r>
            <a:endParaRPr lang="en-US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53102" y="2261254"/>
            <a:ext cx="2533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Requirements : 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56132" y="2831337"/>
            <a:ext cx="43504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Continually providing a clean, potable supply of water for drinking.</a:t>
            </a:r>
          </a:p>
          <a:p>
            <a:r>
              <a:rPr lang="en-US" sz="2400" dirty="0" smtClean="0"/>
              <a:t>2. Properly contain, store and deliver the water to the astronauts.</a:t>
            </a:r>
          </a:p>
          <a:p>
            <a:r>
              <a:rPr lang="en-US" sz="2400" dirty="0" smtClean="0"/>
              <a:t>3. Being able to recycle and reuse the water supply so don’t rely on </a:t>
            </a:r>
          </a:p>
          <a:p>
            <a:r>
              <a:rPr lang="en-US" sz="2400" dirty="0" smtClean="0"/>
              <a:t>Transportation to replenish it.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06568" y="2254127"/>
            <a:ext cx="347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 </a:t>
            </a:r>
            <a:r>
              <a:rPr lang="en-US" sz="2800" b="1" dirty="0" smtClean="0"/>
              <a:t>Life Support System : 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573056" y="3305059"/>
            <a:ext cx="31462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Water Recovery </a:t>
            </a:r>
          </a:p>
          <a:p>
            <a:r>
              <a:rPr lang="en-US" sz="3200" dirty="0"/>
              <a:t>a</a:t>
            </a:r>
            <a:r>
              <a:rPr lang="en-US" sz="3200" dirty="0" smtClean="0"/>
              <a:t>nd Management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165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Life Support Systems for Hygiene and Cleaning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1856"/>
            <a:ext cx="10515600" cy="958467"/>
          </a:xfrm>
        </p:spPr>
        <p:txBody>
          <a:bodyPr/>
          <a:lstStyle/>
          <a:p>
            <a:r>
              <a:rPr lang="en-US" dirty="0" smtClean="0"/>
              <a:t>REQUIREMENTS and LIFE SUPPORT SYSTEMS needed for having personal hygiene and cleaning.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2785"/>
            <a:ext cx="2617941" cy="2122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218" y="5186418"/>
            <a:ext cx="3159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PERSONAL HYGIENE</a:t>
            </a:r>
            <a:endParaRPr lang="en-US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371" y="2165648"/>
            <a:ext cx="2761727" cy="7559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64377" y="2891209"/>
            <a:ext cx="4605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Must have a clean, potable supply of water that is properly contained and delivered to astronauts.</a:t>
            </a:r>
          </a:p>
          <a:p>
            <a:r>
              <a:rPr lang="en-US" sz="2400" dirty="0" smtClean="0"/>
              <a:t>2. Need a way to recycle and replenish that supply of water needed for cleaning.</a:t>
            </a:r>
          </a:p>
          <a:p>
            <a:r>
              <a:rPr lang="en-US" sz="2400" dirty="0" smtClean="0"/>
              <a:t>3. Need ways to conserve those supplies of water.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594" y="2155830"/>
            <a:ext cx="3755461" cy="749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6039" y="3393195"/>
            <a:ext cx="2930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Water Recovery and Management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Temperature and Humidity Control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529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10097</TotalTime>
  <Words>731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Introduction to Life  Support Systems</vt:lpstr>
      <vt:lpstr>NASA Environmental Control &amp; Life Support System (ECLSS)</vt:lpstr>
      <vt:lpstr>Life Support Systems overall description</vt:lpstr>
      <vt:lpstr>Life Support Systems overall description</vt:lpstr>
      <vt:lpstr>Life Essential Processes &amp; Activities</vt:lpstr>
      <vt:lpstr>Life Support Systems for Breathing</vt:lpstr>
      <vt:lpstr>Life Support System for Eating</vt:lpstr>
      <vt:lpstr>Life Support System for Drinking</vt:lpstr>
      <vt:lpstr>Life Support Systems for Hygiene and Cleaning</vt:lpstr>
      <vt:lpstr>Life Support Systems for Bathroom use</vt:lpstr>
      <vt:lpstr>Life Support Systems for Exercising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mekatterman@outlook.com</dc:creator>
  <cp:lastModifiedBy>mekatterman@outlook.com</cp:lastModifiedBy>
  <cp:revision>21</cp:revision>
  <dcterms:created xsi:type="dcterms:W3CDTF">2020-12-29T00:47:48Z</dcterms:created>
  <dcterms:modified xsi:type="dcterms:W3CDTF">2021-03-05T21:00:52Z</dcterms:modified>
</cp:coreProperties>
</file>